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nl-NL" smtClean="0"/>
              <a:t>Klik om de stijl te bewerken</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38D00D8C-D396-4C66-86A1-B7EA7B36343D}"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2873091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8D00D8C-D396-4C66-86A1-B7EA7B36343D}"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2247656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8D00D8C-D396-4C66-86A1-B7EA7B36343D}"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32876497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nl-NL" smtClean="0"/>
              <a:t>Klik om de stijl te bewerken</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8D00D8C-D396-4C66-86A1-B7EA7B36343D}"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63E87-1BA2-4AA4-8B50-AD59CCE9E772}" type="slidenum">
              <a:rPr lang="en-US" smtClean="0"/>
              <a:t>‹nr.›</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9777918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nl-NL" smtClean="0"/>
              <a:t>Klik om de stijl te bewerken</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8D00D8C-D396-4C66-86A1-B7EA7B36343D}"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2766028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nl-NL" smtClean="0"/>
              <a:t>Klik om de stijl te bewerken</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3" name="Date Placeholder 2"/>
          <p:cNvSpPr>
            <a:spLocks noGrp="1"/>
          </p:cNvSpPr>
          <p:nvPr>
            <p:ph type="dt" sz="half" idx="10"/>
          </p:nvPr>
        </p:nvSpPr>
        <p:spPr/>
        <p:txBody>
          <a:bodyPr/>
          <a:lstStyle/>
          <a:p>
            <a:fld id="{38D00D8C-D396-4C66-86A1-B7EA7B36343D}" type="datetimeFigureOut">
              <a:rPr lang="en-US" smtClean="0"/>
              <a:t>9/6/2024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757608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nl-NL" smtClean="0"/>
              <a:t>Klik om de stijl te bewerken</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3" name="Date Placeholder 2"/>
          <p:cNvSpPr>
            <a:spLocks noGrp="1"/>
          </p:cNvSpPr>
          <p:nvPr>
            <p:ph type="dt" sz="half" idx="10"/>
          </p:nvPr>
        </p:nvSpPr>
        <p:spPr/>
        <p:txBody>
          <a:bodyPr/>
          <a:lstStyle/>
          <a:p>
            <a:fld id="{38D00D8C-D396-4C66-86A1-B7EA7B36343D}" type="datetimeFigureOut">
              <a:rPr lang="en-US" smtClean="0"/>
              <a:t>9/6/2024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10298896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8D00D8C-D396-4C66-86A1-B7EA7B36343D}"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36656482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8D00D8C-D396-4C66-86A1-B7EA7B36343D}"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1880743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38D00D8C-D396-4C66-86A1-B7EA7B36343D}"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202821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nl-NL" smtClean="0"/>
              <a:t>Klik om de stijl te bewerken</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38D00D8C-D396-4C66-86A1-B7EA7B36343D}" type="datetimeFigureOut">
              <a:rPr lang="en-US" smtClean="0"/>
              <a:t>9/6/2024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460465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38D00D8C-D396-4C66-86A1-B7EA7B36343D}"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285239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913795" y="2912232"/>
            <a:ext cx="5107208" cy="287896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172200" y="2912232"/>
            <a:ext cx="5095357" cy="287896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38D00D8C-D396-4C66-86A1-B7EA7B36343D}" type="datetimeFigureOut">
              <a:rPr lang="en-US" smtClean="0"/>
              <a:t>9/6/2024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4288752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38D00D8C-D396-4C66-86A1-B7EA7B36343D}" type="datetimeFigureOut">
              <a:rPr lang="en-US" smtClean="0"/>
              <a:t>9/6/2024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2266216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D00D8C-D396-4C66-86A1-B7EA7B36343D}" type="datetimeFigureOut">
              <a:rPr lang="en-US" smtClean="0"/>
              <a:t>9/6/2024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3832950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nl-NL" smtClean="0"/>
              <a:t>Klik om de stijl te bewerken</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8D00D8C-D396-4C66-86A1-B7EA7B36343D}"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4289572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38D00D8C-D396-4C66-86A1-B7EA7B36343D}" type="datetimeFigureOut">
              <a:rPr lang="en-US" smtClean="0"/>
              <a:t>9/6/2024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463E87-1BA2-4AA4-8B50-AD59CCE9E772}" type="slidenum">
              <a:rPr lang="en-US" smtClean="0"/>
              <a:t>‹nr.›</a:t>
            </a:fld>
            <a:endParaRPr lang="en-US"/>
          </a:p>
        </p:txBody>
      </p:sp>
    </p:spTree>
    <p:extLst>
      <p:ext uri="{BB962C8B-B14F-4D97-AF65-F5344CB8AC3E}">
        <p14:creationId xmlns:p14="http://schemas.microsoft.com/office/powerpoint/2010/main" val="1548244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38D00D8C-D396-4C66-86A1-B7EA7B36343D}" type="datetimeFigureOut">
              <a:rPr lang="en-US" smtClean="0"/>
              <a:t>9/6/2024</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C463E87-1BA2-4AA4-8B50-AD59CCE9E772}" type="slidenum">
              <a:rPr lang="en-US" smtClean="0"/>
              <a:t>‹nr.›</a:t>
            </a:fld>
            <a:endParaRPr lang="en-US"/>
          </a:p>
        </p:txBody>
      </p:sp>
    </p:spTree>
    <p:extLst>
      <p:ext uri="{BB962C8B-B14F-4D97-AF65-F5344CB8AC3E}">
        <p14:creationId xmlns:p14="http://schemas.microsoft.com/office/powerpoint/2010/main" val="24447907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weakers.net/nieuws/224634/intel-werkt-aan-patch-spanningsbug-en-crashes-13th-en-14th-gen-core-i9-cpu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reddit.com/r/intel/comments/1e9mf04/intel_core_13th14th_gen_desktop_processors/" TargetMode="External"/><Relationship Id="rId2" Type="http://schemas.openxmlformats.org/officeDocument/2006/relationships/hyperlink" Target="http://ech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242874" y="1122363"/>
            <a:ext cx="9650027" cy="1372262"/>
          </a:xfrm>
        </p:spPr>
        <p:txBody>
          <a:bodyPr>
            <a:normAutofit/>
          </a:bodyPr>
          <a:lstStyle/>
          <a:p>
            <a:r>
              <a:rPr lang="nl-BE" sz="6600" dirty="0" smtClean="0"/>
              <a:t>Problemen </a:t>
            </a:r>
            <a:r>
              <a:rPr lang="nl-BE" sz="6600" dirty="0" err="1" smtClean="0"/>
              <a:t>intel</a:t>
            </a:r>
            <a:endParaRPr lang="en-US" sz="6600" dirty="0"/>
          </a:p>
        </p:txBody>
      </p:sp>
      <p:sp>
        <p:nvSpPr>
          <p:cNvPr id="3" name="Ondertitel 2"/>
          <p:cNvSpPr>
            <a:spLocks noGrp="1"/>
          </p:cNvSpPr>
          <p:nvPr>
            <p:ph type="subTitle" idx="1"/>
          </p:nvPr>
        </p:nvSpPr>
        <p:spPr/>
        <p:txBody>
          <a:bodyPr/>
          <a:lstStyle/>
          <a:p>
            <a:r>
              <a:rPr lang="nl-BE" dirty="0" smtClean="0"/>
              <a:t>I9   13</a:t>
            </a:r>
            <a:r>
              <a:rPr lang="nl-BE" baseline="30000" dirty="0" smtClean="0"/>
              <a:t>e</a:t>
            </a:r>
            <a:r>
              <a:rPr lang="nl-BE" dirty="0" smtClean="0"/>
              <a:t> en 14</a:t>
            </a:r>
            <a:r>
              <a:rPr lang="nl-BE" baseline="30000" dirty="0" smtClean="0"/>
              <a:t>e</a:t>
            </a:r>
            <a:r>
              <a:rPr lang="nl-BE" dirty="0" smtClean="0"/>
              <a:t> generatie heeft een probleempje….</a:t>
            </a:r>
            <a:endParaRPr lang="en-US" dirty="0"/>
          </a:p>
        </p:txBody>
      </p:sp>
    </p:spTree>
    <p:extLst>
      <p:ext uri="{BB962C8B-B14F-4D97-AF65-F5344CB8AC3E}">
        <p14:creationId xmlns:p14="http://schemas.microsoft.com/office/powerpoint/2010/main" val="3718338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913795" y="443883"/>
            <a:ext cx="6232023" cy="2544445"/>
          </a:xfrm>
        </p:spPr>
        <p:txBody>
          <a:bodyPr>
            <a:normAutofit/>
          </a:bodyPr>
          <a:lstStyle/>
          <a:p>
            <a:pPr marL="0" indent="0">
              <a:buNone/>
            </a:pPr>
            <a:r>
              <a:rPr lang="nl-BE" dirty="0" smtClean="0"/>
              <a:t>Het vlaggenschip van Intel, de I9 </a:t>
            </a:r>
          </a:p>
          <a:p>
            <a:pPr marL="0" indent="0">
              <a:buNone/>
            </a:pPr>
            <a:r>
              <a:rPr lang="nl-BE" dirty="0">
                <a:effectLst/>
              </a:rPr>
              <a:t>13e generatie en 14e generatie Intel </a:t>
            </a:r>
            <a:r>
              <a:rPr lang="nl-BE" dirty="0" err="1">
                <a:effectLst/>
              </a:rPr>
              <a:t>Core</a:t>
            </a:r>
            <a:r>
              <a:rPr lang="nl-BE" dirty="0">
                <a:effectLst/>
              </a:rPr>
              <a:t> i9 </a:t>
            </a:r>
            <a:r>
              <a:rPr lang="nl-BE" dirty="0" err="1">
                <a:effectLst/>
              </a:rPr>
              <a:t>Raptor</a:t>
            </a:r>
            <a:r>
              <a:rPr lang="nl-BE" dirty="0">
                <a:effectLst/>
              </a:rPr>
              <a:t> Lake en </a:t>
            </a:r>
            <a:r>
              <a:rPr lang="nl-BE" dirty="0" err="1">
                <a:effectLst/>
              </a:rPr>
              <a:t>Raptor</a:t>
            </a:r>
            <a:r>
              <a:rPr lang="nl-BE" dirty="0">
                <a:effectLst/>
              </a:rPr>
              <a:t> Lake </a:t>
            </a:r>
            <a:r>
              <a:rPr lang="nl-BE" dirty="0" smtClean="0">
                <a:effectLst/>
              </a:rPr>
              <a:t>S-chips</a:t>
            </a:r>
          </a:p>
          <a:p>
            <a:pPr marL="0" indent="0">
              <a:buNone/>
            </a:pPr>
            <a:r>
              <a:rPr lang="nl-BE" dirty="0" smtClean="0"/>
              <a:t>bevat een fout in het ontwerp waar Intel zo 1. 2. 3.  geen oplossing voor heeft.</a:t>
            </a:r>
          </a:p>
          <a:p>
            <a:pPr marL="0" indent="0">
              <a:buNone/>
            </a:pPr>
            <a:endParaRPr lang="nl-BE" dirty="0"/>
          </a:p>
          <a:p>
            <a:endParaRPr lang="en-US" dirty="0"/>
          </a:p>
        </p:txBody>
      </p:sp>
      <p:pic>
        <p:nvPicPr>
          <p:cNvPr id="4" name="Afbeelding 3" descr="Intel Core i9-14900K"/>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45818" y="443883"/>
            <a:ext cx="4523105" cy="2544445"/>
          </a:xfrm>
          <a:prstGeom prst="rect">
            <a:avLst/>
          </a:prstGeom>
          <a:noFill/>
          <a:ln>
            <a:noFill/>
          </a:ln>
        </p:spPr>
      </p:pic>
      <p:sp>
        <p:nvSpPr>
          <p:cNvPr id="5" name="Tekstvak 4"/>
          <p:cNvSpPr txBox="1"/>
          <p:nvPr/>
        </p:nvSpPr>
        <p:spPr>
          <a:xfrm>
            <a:off x="1029810" y="3462291"/>
            <a:ext cx="10706470" cy="2308324"/>
          </a:xfrm>
          <a:prstGeom prst="rect">
            <a:avLst/>
          </a:prstGeom>
          <a:noFill/>
        </p:spPr>
        <p:txBody>
          <a:bodyPr wrap="square" rtlCol="0">
            <a:spAutoFit/>
          </a:bodyPr>
          <a:lstStyle/>
          <a:p>
            <a:r>
              <a:rPr lang="nl-BE" dirty="0" smtClean="0"/>
              <a:t>Wat is er gaande dan.</a:t>
            </a:r>
          </a:p>
          <a:p>
            <a:endParaRPr lang="nl-BE" dirty="0" smtClean="0"/>
          </a:p>
          <a:p>
            <a:r>
              <a:rPr lang="nl-BE" dirty="0" smtClean="0"/>
              <a:t>De fout is aan het oppervlak gekomen voornamelijk door gebruik bij de zware gamers.</a:t>
            </a:r>
          </a:p>
          <a:p>
            <a:endParaRPr lang="nl-BE" dirty="0" smtClean="0"/>
          </a:p>
          <a:p>
            <a:r>
              <a:rPr lang="nl-BE" dirty="0" smtClean="0"/>
              <a:t>Als de processor tijdens het spelen van zware games tot het uiterste wordt gedreven, zeer warm wordt en op hogere frequentie loopt. Dan kan het interne management de foute keuze maken om de voedingsspanning van de reeds opgejaagde </a:t>
            </a:r>
            <a:r>
              <a:rPr lang="nl-BE" dirty="0" err="1" smtClean="0"/>
              <a:t>cores</a:t>
            </a:r>
            <a:r>
              <a:rPr lang="nl-BE" dirty="0" smtClean="0"/>
              <a:t> te verhogen om er nog meer uit te persen.</a:t>
            </a:r>
          </a:p>
          <a:p>
            <a:r>
              <a:rPr lang="nl-BE" dirty="0" smtClean="0"/>
              <a:t>In deze extreme situatie kan er brandschade ontstaan in de zwaarste </a:t>
            </a:r>
            <a:r>
              <a:rPr lang="nl-BE" dirty="0" err="1" smtClean="0"/>
              <a:t>cores</a:t>
            </a:r>
            <a:r>
              <a:rPr lang="nl-BE" dirty="0" smtClean="0"/>
              <a:t> van de processor.</a:t>
            </a:r>
            <a:endParaRPr lang="nl-BE" dirty="0" smtClean="0"/>
          </a:p>
        </p:txBody>
      </p:sp>
    </p:spTree>
    <p:extLst>
      <p:ext uri="{BB962C8B-B14F-4D97-AF65-F5344CB8AC3E}">
        <p14:creationId xmlns:p14="http://schemas.microsoft.com/office/powerpoint/2010/main" val="3544959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BE" dirty="0">
                <a:effectLst/>
              </a:rPr>
              <a:t>Intel werkt aan patch </a:t>
            </a:r>
            <a:r>
              <a:rPr lang="nl-BE" dirty="0" err="1">
                <a:effectLst/>
              </a:rPr>
              <a:t>spanningsbug</a:t>
            </a:r>
            <a:r>
              <a:rPr lang="nl-BE" dirty="0">
                <a:effectLst/>
              </a:rPr>
              <a:t> en crashes 13th en 14th Gen </a:t>
            </a:r>
            <a:r>
              <a:rPr lang="nl-BE" dirty="0" err="1">
                <a:effectLst/>
              </a:rPr>
              <a:t>Core</a:t>
            </a:r>
            <a:r>
              <a:rPr lang="nl-BE" dirty="0">
                <a:effectLst/>
              </a:rPr>
              <a:t> i9-cpu's</a:t>
            </a:r>
            <a:endParaRPr lang="en-US" dirty="0"/>
          </a:p>
        </p:txBody>
      </p:sp>
      <p:sp>
        <p:nvSpPr>
          <p:cNvPr id="3" name="Tijdelijke aanduiding voor inhoud 2"/>
          <p:cNvSpPr>
            <a:spLocks noGrp="1"/>
          </p:cNvSpPr>
          <p:nvPr>
            <p:ph idx="1"/>
          </p:nvPr>
        </p:nvSpPr>
        <p:spPr>
          <a:xfrm>
            <a:off x="913795" y="2096064"/>
            <a:ext cx="10353762" cy="4144938"/>
          </a:xfrm>
        </p:spPr>
        <p:txBody>
          <a:bodyPr/>
          <a:lstStyle/>
          <a:p>
            <a:r>
              <a:rPr lang="nl-BE" b="1" dirty="0">
                <a:effectLst/>
              </a:rPr>
              <a:t>Intel zegt dat het de oorzaak heeft gevonden van crashes bij games op de </a:t>
            </a:r>
            <a:r>
              <a:rPr lang="nl-BE" b="1" dirty="0" err="1">
                <a:effectLst/>
              </a:rPr>
              <a:t>Core</a:t>
            </a:r>
            <a:r>
              <a:rPr lang="nl-BE" b="1" dirty="0">
                <a:effectLst/>
              </a:rPr>
              <a:t> i9-processors uit de 13e en 14e generatie. Het bedrijf werkt aan een </a:t>
            </a:r>
            <a:r>
              <a:rPr lang="nl-BE" b="1" dirty="0" err="1">
                <a:effectLst/>
              </a:rPr>
              <a:t>microcodepatch</a:t>
            </a:r>
            <a:r>
              <a:rPr lang="nl-BE" b="1" dirty="0">
                <a:effectLst/>
              </a:rPr>
              <a:t> om het probleem op te lossen, die naar verwachting midden augustus wordt uitgebracht.</a:t>
            </a:r>
            <a:endParaRPr lang="en-US" dirty="0">
              <a:effectLst/>
            </a:endParaRPr>
          </a:p>
          <a:p>
            <a:r>
              <a:rPr lang="nl-BE" b="1" u="sng" dirty="0">
                <a:effectLst/>
                <a:hlinkClick r:id="rId2"/>
              </a:rPr>
              <a:t>https://tweakers.net/nieuws/224634/intel-werkt-aan-patch-spanningsbug-en-crashes-13th-en-14th-gen-core-i9-cpus.html</a:t>
            </a:r>
            <a:r>
              <a:rPr lang="nl-BE" b="1" dirty="0">
                <a:effectLst/>
              </a:rPr>
              <a:t> </a:t>
            </a:r>
            <a:endParaRPr lang="en-US" dirty="0">
              <a:effectLst/>
            </a:endParaRPr>
          </a:p>
          <a:p>
            <a:endParaRPr lang="en-US" dirty="0"/>
          </a:p>
        </p:txBody>
      </p:sp>
    </p:spTree>
    <p:extLst>
      <p:ext uri="{BB962C8B-B14F-4D97-AF65-F5344CB8AC3E}">
        <p14:creationId xmlns:p14="http://schemas.microsoft.com/office/powerpoint/2010/main" val="1103459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Welke fout is er nu hersteld dan.</a:t>
            </a:r>
            <a:endParaRPr lang="en-US" dirty="0"/>
          </a:p>
        </p:txBody>
      </p:sp>
      <p:sp>
        <p:nvSpPr>
          <p:cNvPr id="3" name="Tijdelijke aanduiding voor inhoud 2"/>
          <p:cNvSpPr>
            <a:spLocks noGrp="1"/>
          </p:cNvSpPr>
          <p:nvPr>
            <p:ph idx="1"/>
          </p:nvPr>
        </p:nvSpPr>
        <p:spPr/>
        <p:txBody>
          <a:bodyPr/>
          <a:lstStyle/>
          <a:p>
            <a:r>
              <a:rPr lang="nl-BE" dirty="0">
                <a:effectLst/>
              </a:rPr>
              <a:t>Eerder </a:t>
            </a:r>
            <a:r>
              <a:rPr lang="nl-BE" dirty="0" smtClean="0">
                <a:effectLst/>
              </a:rPr>
              <a:t>rapporteerde </a:t>
            </a:r>
            <a:r>
              <a:rPr lang="nl-BE" dirty="0">
                <a:effectLst/>
              </a:rPr>
              <a:t>het YouTube-kanaal Gamers Nexus over </a:t>
            </a:r>
            <a:r>
              <a:rPr lang="nl-BE" u="sng" dirty="0">
                <a:effectLst/>
                <a:hlinkClick r:id="rId2"/>
              </a:rPr>
              <a:t>een mogelijke productiefout</a:t>
            </a:r>
            <a:r>
              <a:rPr lang="nl-BE" dirty="0">
                <a:effectLst/>
              </a:rPr>
              <a:t> die zou kunnen bijdragen aan de crashes. Volgens het kanaal zou een onvolledige </a:t>
            </a:r>
            <a:r>
              <a:rPr lang="nl-BE" dirty="0" err="1">
                <a:effectLst/>
              </a:rPr>
              <a:t>antioxidatielaag</a:t>
            </a:r>
            <a:r>
              <a:rPr lang="nl-BE" dirty="0">
                <a:effectLst/>
              </a:rPr>
              <a:t> op de verbindingen binnen de chips oxidatie kunnen veroorzaken. Dat zou leiden tot verhoogde weerstand en daardoor stabiliteitsproblemen, vooral bij hogere kloksnelheden. Intel heeft intussen </a:t>
            </a:r>
            <a:r>
              <a:rPr lang="nl-BE" u="sng" dirty="0">
                <a:effectLst/>
                <a:hlinkClick r:id="rId3"/>
              </a:rPr>
              <a:t>op </a:t>
            </a:r>
            <a:r>
              <a:rPr lang="nl-BE" u="sng" dirty="0" err="1">
                <a:effectLst/>
                <a:hlinkClick r:id="rId3"/>
              </a:rPr>
              <a:t>Reddit</a:t>
            </a:r>
            <a:r>
              <a:rPr lang="nl-BE" dirty="0">
                <a:effectLst/>
              </a:rPr>
              <a:t> bevestigd dat 'enkele vroege Intel </a:t>
            </a:r>
            <a:r>
              <a:rPr lang="nl-BE" dirty="0" err="1">
                <a:effectLst/>
              </a:rPr>
              <a:t>Core</a:t>
            </a:r>
            <a:r>
              <a:rPr lang="nl-BE" dirty="0">
                <a:effectLst/>
              </a:rPr>
              <a:t> 13e Gen-desktopprocessors' door dit probleem getroffen werden. Het probleem zou niet gerelateerd zijn aan de </a:t>
            </a:r>
            <a:r>
              <a:rPr lang="nl-BE" dirty="0" err="1">
                <a:effectLst/>
              </a:rPr>
              <a:t>spanningsbug</a:t>
            </a:r>
            <a:r>
              <a:rPr lang="nl-BE" dirty="0">
                <a:effectLst/>
              </a:rPr>
              <a:t> en werd vorig jaar opgelost. Gamers Nexus beweerde ook dat Intel aan een revisie van de microcode werkte, iets wat achteraf blijkt te kloppen.</a:t>
            </a:r>
            <a:endParaRPr lang="en-US" dirty="0"/>
          </a:p>
        </p:txBody>
      </p:sp>
    </p:spTree>
    <p:extLst>
      <p:ext uri="{BB962C8B-B14F-4D97-AF65-F5344CB8AC3E}">
        <p14:creationId xmlns:p14="http://schemas.microsoft.com/office/powerpoint/2010/main" val="1213529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Voorlopige oplossing</a:t>
            </a:r>
            <a:endParaRPr lang="en-US" dirty="0"/>
          </a:p>
        </p:txBody>
      </p:sp>
      <p:sp>
        <p:nvSpPr>
          <p:cNvPr id="3" name="Tijdelijke aanduiding voor inhoud 2"/>
          <p:cNvSpPr>
            <a:spLocks noGrp="1"/>
          </p:cNvSpPr>
          <p:nvPr>
            <p:ph idx="1"/>
          </p:nvPr>
        </p:nvSpPr>
        <p:spPr/>
        <p:txBody>
          <a:bodyPr/>
          <a:lstStyle/>
          <a:p>
            <a:r>
              <a:rPr lang="nl-BE" dirty="0" smtClean="0"/>
              <a:t>In samenwerking met de moederbord fabrikanten wordt er geprobeerd door instellingen in de BIOS (of BIOS updates) er voor te zorgen dat de interne aanvraag van de processor naar meer vermogen wordt afgeblokt door het moederbord.</a:t>
            </a:r>
            <a:endParaRPr lang="en-US" dirty="0" smtClean="0"/>
          </a:p>
          <a:p>
            <a:r>
              <a:rPr lang="nl-BE" dirty="0" smtClean="0"/>
              <a:t>Dus er voor zorgen dat </a:t>
            </a:r>
            <a:r>
              <a:rPr lang="nl-BE" dirty="0" err="1" smtClean="0"/>
              <a:t>cores</a:t>
            </a:r>
            <a:r>
              <a:rPr lang="nl-BE" dirty="0" smtClean="0"/>
              <a:t> die zich al in het zweet werken niet verder oververhit geraken en brandschade oplopen.</a:t>
            </a:r>
          </a:p>
        </p:txBody>
      </p:sp>
    </p:spTree>
    <p:extLst>
      <p:ext uri="{BB962C8B-B14F-4D97-AF65-F5344CB8AC3E}">
        <p14:creationId xmlns:p14="http://schemas.microsoft.com/office/powerpoint/2010/main" val="3979559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Uiteindelijke hoop van </a:t>
            </a:r>
            <a:r>
              <a:rPr lang="nl-BE" dirty="0" err="1" smtClean="0"/>
              <a:t>intel</a:t>
            </a:r>
            <a:r>
              <a:rPr lang="nl-BE" dirty="0" smtClean="0"/>
              <a:t>..</a:t>
            </a:r>
            <a:endParaRPr lang="en-US" dirty="0"/>
          </a:p>
        </p:txBody>
      </p:sp>
      <p:sp>
        <p:nvSpPr>
          <p:cNvPr id="3" name="Tijdelijke aanduiding voor inhoud 2"/>
          <p:cNvSpPr>
            <a:spLocks noGrp="1"/>
          </p:cNvSpPr>
          <p:nvPr>
            <p:ph idx="1"/>
          </p:nvPr>
        </p:nvSpPr>
        <p:spPr/>
        <p:txBody>
          <a:bodyPr/>
          <a:lstStyle/>
          <a:p>
            <a:r>
              <a:rPr lang="nl-BE" dirty="0" smtClean="0"/>
              <a:t>De bedoeling van Intel is (voor zover dat is af te leiden uit de verschillende artikels)</a:t>
            </a:r>
          </a:p>
          <a:p>
            <a:r>
              <a:rPr lang="nl-BE" dirty="0" smtClean="0"/>
              <a:t>De interne code in de processor te updaten, zodat het </a:t>
            </a:r>
            <a:r>
              <a:rPr lang="nl-BE" dirty="0" err="1" smtClean="0"/>
              <a:t>powermanagment</a:t>
            </a:r>
            <a:r>
              <a:rPr lang="nl-BE" dirty="0" smtClean="0"/>
              <a:t> zich minder agressief </a:t>
            </a:r>
            <a:r>
              <a:rPr lang="nl-BE" dirty="0" err="1" smtClean="0"/>
              <a:t>gedraagd</a:t>
            </a:r>
            <a:r>
              <a:rPr lang="nl-BE" dirty="0" smtClean="0"/>
              <a:t> tijdens stress van de </a:t>
            </a:r>
            <a:r>
              <a:rPr lang="nl-BE" dirty="0" err="1" smtClean="0"/>
              <a:t>cores</a:t>
            </a:r>
            <a:r>
              <a:rPr lang="nl-BE" dirty="0" smtClean="0"/>
              <a:t>.</a:t>
            </a:r>
          </a:p>
          <a:p>
            <a:r>
              <a:rPr lang="nl-BE" dirty="0" smtClean="0"/>
              <a:t>Het is alleen niet duidelijk of dit soort update “at home” is te doen of dat de </a:t>
            </a:r>
            <a:r>
              <a:rPr lang="nl-BE" dirty="0" err="1" smtClean="0"/>
              <a:t>cpu</a:t>
            </a:r>
            <a:r>
              <a:rPr lang="nl-BE" dirty="0" smtClean="0"/>
              <a:t> naar Intel moet en dat zij deze bewerking moeten doen.</a:t>
            </a:r>
            <a:endParaRPr lang="en-US" dirty="0"/>
          </a:p>
        </p:txBody>
      </p:sp>
    </p:spTree>
    <p:extLst>
      <p:ext uri="{BB962C8B-B14F-4D97-AF65-F5344CB8AC3E}">
        <p14:creationId xmlns:p14="http://schemas.microsoft.com/office/powerpoint/2010/main" val="529671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Moraal van het verhaal</a:t>
            </a:r>
            <a:endParaRPr lang="en-US" dirty="0"/>
          </a:p>
        </p:txBody>
      </p:sp>
      <p:sp>
        <p:nvSpPr>
          <p:cNvPr id="3" name="Tijdelijke aanduiding voor inhoud 2"/>
          <p:cNvSpPr>
            <a:spLocks noGrp="1"/>
          </p:cNvSpPr>
          <p:nvPr>
            <p:ph idx="1"/>
          </p:nvPr>
        </p:nvSpPr>
        <p:spPr/>
        <p:txBody>
          <a:bodyPr/>
          <a:lstStyle/>
          <a:p>
            <a:r>
              <a:rPr lang="nl-BE" dirty="0" smtClean="0"/>
              <a:t>Als er al brandschade is, dan is er dus brandschade. Normaal werkt de processor nog wel, maar de ultieme speed is er uit.</a:t>
            </a:r>
          </a:p>
          <a:p>
            <a:endParaRPr lang="nl-BE" dirty="0"/>
          </a:p>
          <a:p>
            <a:r>
              <a:rPr lang="nl-BE" dirty="0" smtClean="0"/>
              <a:t>Nog geen brandschade maar wel een update voor de veiligheid. De processor werkt normaal, maar de ultieme snelheid volgens de specificaties wordt afgeblokt.</a:t>
            </a:r>
          </a:p>
        </p:txBody>
      </p:sp>
    </p:spTree>
    <p:extLst>
      <p:ext uri="{BB962C8B-B14F-4D97-AF65-F5344CB8AC3E}">
        <p14:creationId xmlns:p14="http://schemas.microsoft.com/office/powerpoint/2010/main" val="1657069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Overpeinzing</a:t>
            </a:r>
            <a:endParaRPr lang="en-US" dirty="0"/>
          </a:p>
        </p:txBody>
      </p:sp>
      <p:sp>
        <p:nvSpPr>
          <p:cNvPr id="3" name="Tijdelijke aanduiding voor inhoud 2"/>
          <p:cNvSpPr>
            <a:spLocks noGrp="1"/>
          </p:cNvSpPr>
          <p:nvPr>
            <p:ph idx="1"/>
          </p:nvPr>
        </p:nvSpPr>
        <p:spPr/>
        <p:txBody>
          <a:bodyPr/>
          <a:lstStyle/>
          <a:p>
            <a:r>
              <a:rPr lang="nl-BE" dirty="0"/>
              <a:t>Voor de huis tuin en keuken gebruiker </a:t>
            </a:r>
            <a:r>
              <a:rPr lang="nl-BE" dirty="0" smtClean="0"/>
              <a:t>zal er niet veel verschil zijn in het gebruik.</a:t>
            </a:r>
          </a:p>
          <a:p>
            <a:r>
              <a:rPr lang="nl-BE" dirty="0" smtClean="0"/>
              <a:t>MAAR een huis tuin en keuken gebruiker zal ook geen behoefte hebben aan een I9</a:t>
            </a:r>
          </a:p>
          <a:p>
            <a:r>
              <a:rPr lang="nl-BE" dirty="0" smtClean="0"/>
              <a:t>Deze processor wordt gekocht om zijn kracht en snelheid door gebruikers (zoals gamers) die deze snelheid willen gebruiken.</a:t>
            </a:r>
          </a:p>
          <a:p>
            <a:r>
              <a:rPr lang="nl-BE" dirty="0" smtClean="0"/>
              <a:t>En op het moment dat er naar deze snelheid en kracht wordt gevraagd gaat nu de handrem op.</a:t>
            </a:r>
            <a:endParaRPr lang="en-US" dirty="0"/>
          </a:p>
          <a:p>
            <a:endParaRPr lang="en-US" dirty="0"/>
          </a:p>
        </p:txBody>
      </p:sp>
    </p:spTree>
    <p:extLst>
      <p:ext uri="{BB962C8B-B14F-4D97-AF65-F5344CB8AC3E}">
        <p14:creationId xmlns:p14="http://schemas.microsoft.com/office/powerpoint/2010/main" val="3093649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BE" dirty="0" smtClean="0"/>
              <a:t>Welke processoren zijn er door getroffen.</a:t>
            </a:r>
            <a:endParaRPr lang="en-US" dirty="0"/>
          </a:p>
        </p:txBody>
      </p:sp>
      <p:sp>
        <p:nvSpPr>
          <p:cNvPr id="3" name="Tijdelijke aanduiding voor inhoud 2"/>
          <p:cNvSpPr>
            <a:spLocks noGrp="1"/>
          </p:cNvSpPr>
          <p:nvPr>
            <p:ph idx="1"/>
          </p:nvPr>
        </p:nvSpPr>
        <p:spPr/>
        <p:txBody>
          <a:bodyPr/>
          <a:lstStyle/>
          <a:p>
            <a:r>
              <a:rPr lang="nl-BE" dirty="0">
                <a:effectLst/>
              </a:rPr>
              <a:t>Ondanks de erkenning van Intel is het niet geheel duidelijk welke </a:t>
            </a:r>
            <a:r>
              <a:rPr lang="nl-BE" dirty="0" err="1">
                <a:effectLst/>
              </a:rPr>
              <a:t>Core</a:t>
            </a:r>
            <a:r>
              <a:rPr lang="nl-BE" dirty="0">
                <a:effectLst/>
              </a:rPr>
              <a:t>-processors uit de 13e en 14e generatie zijn getroffen. </a:t>
            </a:r>
            <a:endParaRPr lang="nl-BE" dirty="0" smtClean="0">
              <a:effectLst/>
            </a:endParaRPr>
          </a:p>
          <a:p>
            <a:r>
              <a:rPr lang="nl-BE" dirty="0" smtClean="0">
                <a:effectLst/>
              </a:rPr>
              <a:t>Verschillende </a:t>
            </a:r>
            <a:r>
              <a:rPr lang="nl-BE" dirty="0">
                <a:effectLst/>
              </a:rPr>
              <a:t>bronnen noemen onder meer de </a:t>
            </a:r>
            <a:endParaRPr lang="nl-BE" dirty="0" smtClean="0">
              <a:effectLst/>
            </a:endParaRPr>
          </a:p>
          <a:p>
            <a:r>
              <a:rPr lang="nl-BE" dirty="0" smtClean="0">
                <a:effectLst/>
              </a:rPr>
              <a:t>i9-13900T,   </a:t>
            </a:r>
            <a:r>
              <a:rPr lang="nl-BE" dirty="0">
                <a:effectLst/>
              </a:rPr>
              <a:t>i9-13900</a:t>
            </a:r>
            <a:r>
              <a:rPr lang="nl-BE" dirty="0" smtClean="0">
                <a:effectLst/>
              </a:rPr>
              <a:t>,   i9-13900F,</a:t>
            </a:r>
            <a:r>
              <a:rPr lang="nl-BE" dirty="0">
                <a:effectLst/>
              </a:rPr>
              <a:t> </a:t>
            </a:r>
            <a:r>
              <a:rPr lang="nl-BE" dirty="0" smtClean="0">
                <a:effectLst/>
              </a:rPr>
              <a:t>  i9-13900K,   i9-13900KF</a:t>
            </a:r>
            <a:r>
              <a:rPr lang="nl-BE" dirty="0">
                <a:effectLst/>
              </a:rPr>
              <a:t>. </a:t>
            </a:r>
            <a:endParaRPr lang="nl-BE" dirty="0" smtClean="0">
              <a:effectLst/>
            </a:endParaRPr>
          </a:p>
          <a:p>
            <a:r>
              <a:rPr lang="nl-BE" dirty="0" smtClean="0">
                <a:effectLst/>
              </a:rPr>
              <a:t>i7-13700K,   </a:t>
            </a:r>
            <a:r>
              <a:rPr lang="nl-BE" dirty="0">
                <a:effectLst/>
              </a:rPr>
              <a:t>i7-13700KF, </a:t>
            </a:r>
            <a:r>
              <a:rPr lang="nl-BE" dirty="0" smtClean="0">
                <a:effectLst/>
              </a:rPr>
              <a:t>  i7-13700</a:t>
            </a:r>
            <a:r>
              <a:rPr lang="nl-BE" dirty="0">
                <a:effectLst/>
              </a:rPr>
              <a:t>, </a:t>
            </a:r>
            <a:r>
              <a:rPr lang="nl-BE" dirty="0" smtClean="0">
                <a:effectLst/>
              </a:rPr>
              <a:t>  i7-13700T</a:t>
            </a:r>
          </a:p>
          <a:p>
            <a:r>
              <a:rPr lang="nl-BE" smtClean="0">
                <a:effectLst/>
              </a:rPr>
              <a:t>i5-13600K,   </a:t>
            </a:r>
            <a:r>
              <a:rPr lang="nl-BE" dirty="0">
                <a:effectLst/>
              </a:rPr>
              <a:t>i5-13600KF, </a:t>
            </a:r>
            <a:endParaRPr lang="en-US" dirty="0"/>
          </a:p>
        </p:txBody>
      </p:sp>
    </p:spTree>
    <p:extLst>
      <p:ext uri="{BB962C8B-B14F-4D97-AF65-F5344CB8AC3E}">
        <p14:creationId xmlns:p14="http://schemas.microsoft.com/office/powerpoint/2010/main" val="38463693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TM04033921[[fn=Damast]]</Template>
  <TotalTime>57</TotalTime>
  <Words>538</Words>
  <Application>Microsoft Office PowerPoint</Application>
  <PresentationFormat>Breedbeeld</PresentationFormat>
  <Paragraphs>38</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Bookman Old Style</vt:lpstr>
      <vt:lpstr>Rockwell</vt:lpstr>
      <vt:lpstr>Damask</vt:lpstr>
      <vt:lpstr>Problemen intel</vt:lpstr>
      <vt:lpstr>PowerPoint-presentatie</vt:lpstr>
      <vt:lpstr>Intel werkt aan patch spanningsbug en crashes 13th en 14th Gen Core i9-cpu's</vt:lpstr>
      <vt:lpstr>Welke fout is er nu hersteld dan.</vt:lpstr>
      <vt:lpstr>Voorlopige oplossing</vt:lpstr>
      <vt:lpstr>Uiteindelijke hoop van intel..</vt:lpstr>
      <vt:lpstr>Moraal van het verhaal</vt:lpstr>
      <vt:lpstr>Overpeinzing</vt:lpstr>
      <vt:lpstr>Welke processoren zijn er door getroffen.</vt:lpstr>
    </vt:vector>
  </TitlesOfParts>
  <Company>Den Spike Unattendeds 2016</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Problemen intel</dc:title>
  <dc:creator>HH</dc:creator>
  <cp:lastModifiedBy>HH</cp:lastModifiedBy>
  <cp:revision>8</cp:revision>
  <dcterms:created xsi:type="dcterms:W3CDTF">2024-09-06T11:01:14Z</dcterms:created>
  <dcterms:modified xsi:type="dcterms:W3CDTF">2024-09-06T11:59:01Z</dcterms:modified>
</cp:coreProperties>
</file>